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3" d="100"/>
          <a:sy n="33" d="100"/>
        </p:scale>
        <p:origin x="33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12048-29EF-C37F-E582-F11D1270E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2ED933-F6FE-FFA8-36F8-9DDB21585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7DD676-2D91-D513-8551-574537005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BB5F9-97DC-465F-8AF5-86F3066AE43B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90AF5-7C31-B7D5-2EFA-5FD16DE65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0EB432-2066-FBCD-668F-6F1458A34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1D866-AF44-4FB6-9D6E-713F4EAFD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381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 /><Relationship Id="rId1" Type="http://schemas.openxmlformats.org/officeDocument/2006/relationships/slideLayout" Target="../slideLayouts/slideLayout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F2752A-FD5D-FDF8-E9D4-4EF01053B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18F4F0-9D91-DAE5-50F0-19EA9D7E27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72FD66-CF44-2F66-4A39-42FF02014D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BB5F9-97DC-465F-8AF5-86F3066AE43B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57C1E-A0CE-9F59-C26E-919BC09B60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DEAA5C-9C5A-7A17-1729-4ED3A4B263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1D866-AF44-4FB6-9D6E-713F4EAFD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406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9A79B8-D0E6-A327-F3A0-984EEDE1D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3071" y="18288"/>
            <a:ext cx="8265881" cy="956483"/>
          </a:xfrm>
        </p:spPr>
        <p:txBody>
          <a:bodyPr anchor="b">
            <a:normAutofit/>
          </a:bodyPr>
          <a:lstStyle/>
          <a:p>
            <a:r>
              <a:rPr lang="en-US" dirty="0"/>
              <a:t>Concurs </a:t>
            </a:r>
            <a:r>
              <a:rPr lang="en-US" dirty="0" err="1"/>
              <a:t>judetean</a:t>
            </a:r>
            <a:r>
              <a:rPr lang="en-US" dirty="0"/>
              <a:t>: </a:t>
            </a:r>
            <a:r>
              <a:rPr lang="en-US" sz="5400" b="1" dirty="0">
                <a:latin typeface="Brush Script MT" panose="03060802040406070304" pitchFamily="66" charset="0"/>
              </a:rPr>
              <a:t>COPILARIA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4162C98-09BC-8968-3FB4-50C3A736CB2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446" r="1" b="1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3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762" y="237494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B591D62-0289-4DFE-5ECE-799497037B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4180" y="884903"/>
            <a:ext cx="7744771" cy="5973087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Vă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invităm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să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participați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la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cea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 a III-a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ediție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concursului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judetean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,,Arta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țn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oglindă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”. 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Concursul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este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organizat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Liceul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Creștin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,,Logos” Bistrița.</a:t>
            </a:r>
          </a:p>
          <a:p>
            <a:pPr>
              <a:lnSpc>
                <a:spcPct val="120000"/>
              </a:lnSpc>
            </a:pP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Proiectul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Concurs ,,Arta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oglindă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eveniment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reprezintă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nouă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ocazie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copiii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pretutindeni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a se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exprima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culoare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desen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pictură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puterea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cuvintelor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compuneri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eseuri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poezii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povestiri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participând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dintre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secțiunile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concursului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>
              <a:lnSpc>
                <a:spcPct val="120000"/>
              </a:lnSpc>
              <a:spcAft>
                <a:spcPts val="800"/>
              </a:spcAft>
            </a:pPr>
            <a:r>
              <a:rPr lang="en-US" sz="4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Creație</a:t>
            </a:r>
            <a:r>
              <a:rPr lang="en-US" sz="4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plastică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Creație</a:t>
            </a:r>
            <a:r>
              <a:rPr lang="en-US" sz="4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literară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4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Capitolul</a:t>
            </a:r>
            <a:r>
              <a:rPr lang="en-US" sz="4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II – </a:t>
            </a:r>
            <a:r>
              <a:rPr lang="en-US" sz="4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Condiții</a:t>
            </a:r>
            <a:r>
              <a:rPr lang="en-US" sz="4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4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participare</a:t>
            </a:r>
            <a:endParaRPr lang="en-US" sz="4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en-US" sz="4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-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Tema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concursului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en-US" sz="4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Copilaria</a:t>
            </a:r>
            <a:r>
              <a:rPr lang="en-US" sz="4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Copiii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vor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lucrări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își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vor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exprima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viziunea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despre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lume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viață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despre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frumos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curaj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prietenie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joc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joacă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en-US" sz="4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-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Secțiunile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concursului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sunt: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elevi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Creație</a:t>
            </a:r>
            <a:r>
              <a:rPr lang="en-US" sz="4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artistică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Creație</a:t>
            </a:r>
            <a:r>
              <a:rPr lang="en-US" sz="4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literară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en-US" sz="4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- </a:t>
            </a:r>
            <a:r>
              <a:rPr lang="en-US" sz="4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Secțiunea</a:t>
            </a:r>
            <a:r>
              <a:rPr lang="en-US" sz="4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Creație</a:t>
            </a:r>
            <a:r>
              <a:rPr lang="en-US" sz="4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artistică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desene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picturi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realizate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diferite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tehnici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alegere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format A4. La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această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secțiune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participă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copiii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elevii</a:t>
            </a:r>
            <a:r>
              <a:rPr lang="en-US" sz="48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48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clasele</a:t>
            </a:r>
            <a:r>
              <a:rPr lang="en-US" sz="48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primare</a:t>
            </a:r>
            <a:r>
              <a:rPr lang="en-US" sz="48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gimnaziale</a:t>
            </a:r>
            <a:r>
              <a:rPr lang="en-US" sz="48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8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liceale</a:t>
            </a:r>
            <a:r>
              <a:rPr lang="en-US" sz="48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en-US" sz="4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3.1 - </a:t>
            </a:r>
            <a:r>
              <a:rPr lang="en-US" sz="4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Desenele</a:t>
            </a:r>
            <a:r>
              <a:rPr lang="en-US" sz="4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4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picturile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vor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realizate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orice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support, pe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suprafața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minim A4.</a:t>
            </a:r>
            <a:endParaRPr lang="en-US" sz="4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en-US" sz="4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- </a:t>
            </a:r>
            <a:r>
              <a:rPr lang="en-US" sz="4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Secțiunea</a:t>
            </a:r>
            <a:r>
              <a:rPr lang="en-US" sz="4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Creație</a:t>
            </a:r>
            <a:r>
              <a:rPr lang="en-US" sz="4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literară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compuneri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eseuri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povestiri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poezii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tematica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aceeași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,,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Copilăria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,,. </a:t>
            </a:r>
            <a:endParaRPr lang="en-US" sz="4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en-US" sz="4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4.1 - </a:t>
            </a:r>
            <a:r>
              <a:rPr lang="en-US" sz="4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Creațiile</a:t>
            </a:r>
            <a:r>
              <a:rPr lang="en-US" sz="4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literare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ale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elevilor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nu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trebuie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depășească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pagină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lucrările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vor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trimise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forma lor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originală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exact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așa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cum sunt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scrise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elevi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4800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en-US" sz="4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Etapa </a:t>
            </a:r>
            <a:r>
              <a:rPr lang="en-US" sz="4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judeteană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fiecare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cadru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didactic participant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înscrie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concurs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lucrările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elevilor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câștigători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etapei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precedente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conform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regulamentului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trimite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format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fizic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adresa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concursului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Liceul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Creștin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,,Logos”,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strada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Busuiocului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numarul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17, Bistrița,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județul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Bistrița-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Năsăud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4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208947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294</Words>
  <Application>Microsoft Office PowerPoint</Application>
  <PresentationFormat>Ecran lat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Temă</vt:lpstr>
      </vt:variant>
      <vt:variant>
        <vt:i4>1</vt:i4>
      </vt:variant>
      <vt:variant>
        <vt:lpstr>Titluri diapozitive</vt:lpstr>
      </vt:variant>
      <vt:variant>
        <vt:i4>1</vt:i4>
      </vt:variant>
    </vt:vector>
  </HeadingPairs>
  <TitlesOfParts>
    <vt:vector size="2" baseType="lpstr">
      <vt:lpstr>Office Theme</vt:lpstr>
      <vt:lpstr>Concurs judetean: COPILARIA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Concurs judetean: COPILARIA</dc:title>
  <dc:creator>ADRIANA - IRINA SCRIPEŢ</dc:creator>
  <cp:lastModifiedBy>Pop Gabriela Sanda</cp:lastModifiedBy>
  <cp:revision>2</cp:revision>
  <dcterms:created xsi:type="dcterms:W3CDTF">2023-05-09T08:50:03Z</dcterms:created>
  <dcterms:modified xsi:type="dcterms:W3CDTF">2023-05-10T09:03:35Z</dcterms:modified>
</cp:coreProperties>
</file>